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74" r:id="rId6"/>
    <p:sldId id="261" r:id="rId7"/>
    <p:sldId id="262" r:id="rId8"/>
    <p:sldId id="263" r:id="rId9"/>
    <p:sldId id="273" r:id="rId10"/>
    <p:sldId id="264" r:id="rId11"/>
    <p:sldId id="272" r:id="rId12"/>
    <p:sldId id="265" r:id="rId13"/>
    <p:sldId id="266" r:id="rId14"/>
    <p:sldId id="271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3792" autoAdjust="0"/>
  </p:normalViewPr>
  <p:slideViewPr>
    <p:cSldViewPr snapToGrid="0">
      <p:cViewPr>
        <p:scale>
          <a:sx n="63" d="100"/>
          <a:sy n="63" d="100"/>
        </p:scale>
        <p:origin x="6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f Dede Yildirim" userId="2b333eb1029a1fc3" providerId="LiveId" clId="{56DEEBD4-5925-4510-8E8A-9A76D4707EFD}"/>
    <pc:docChg chg="modSld">
      <pc:chgData name="Elif Dede Yildirim" userId="2b333eb1029a1fc3" providerId="LiveId" clId="{56DEEBD4-5925-4510-8E8A-9A76D4707EFD}" dt="2024-04-29T06:21:35.507" v="189" actId="20577"/>
      <pc:docMkLst>
        <pc:docMk/>
      </pc:docMkLst>
      <pc:sldChg chg="modNotes">
        <pc:chgData name="Elif Dede Yildirim" userId="2b333eb1029a1fc3" providerId="LiveId" clId="{56DEEBD4-5925-4510-8E8A-9A76D4707EFD}" dt="2024-04-29T06:21:35.507" v="189" actId="20577"/>
        <pc:sldMkLst>
          <pc:docMk/>
          <pc:sldMk cId="531447373" sldId="2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2328-F0A4-49A6-8F69-FDC9EBA2A0AE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641B6-81BF-47DE-9051-3592B6D69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01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final project,  I created a virtual book club organizer app using Firestore database.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641B6-81BF-47DE-9051-3592B6D69C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24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641B6-81BF-47DE-9051-3592B6D69C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16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641B6-81BF-47DE-9051-3592B6D69C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46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641B6-81BF-47DE-9051-3592B6D69C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3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641B6-81BF-47DE-9051-3592B6D69C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39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641B6-81BF-47DE-9051-3592B6D69C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98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641B6-81BF-47DE-9051-3592B6D69C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35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641B6-81BF-47DE-9051-3592B6D69C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12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641B6-81BF-47DE-9051-3592B6D69C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641B6-81BF-47DE-9051-3592B6D69C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08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641B6-81BF-47DE-9051-3592B6D69C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15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641B6-81BF-47DE-9051-3592B6D69C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70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firestore</a:t>
            </a:r>
            <a:r>
              <a:rPr lang="en-US" dirty="0"/>
              <a:t> adds the user information to the user database.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641B6-81BF-47DE-9051-3592B6D69C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7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641B6-81BF-47DE-9051-3592B6D69C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06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641B6-81BF-47DE-9051-3592B6D69C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94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641B6-81BF-47DE-9051-3592B6D69C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96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Firestore</a:t>
            </a:r>
            <a:r>
              <a:rPr lang="en-US" dirty="0"/>
              <a:t> also stores the meeting id, and attendees when user adds a book club meeting to their list.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641B6-81BF-47DE-9051-3592B6D69C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04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115D-9490-9F6E-BA8A-58CBCED49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1B0E8-037B-188C-B9AF-83BE38E9D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F40CD-86B2-E712-5125-18CDD6687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C625-6D75-4E70-A4F3-354EA4C2B818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B29AB-95E8-634B-F74E-B9F7D16B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30F32-7D0A-BB32-BF42-CC024C243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8414C-F667-4ED8-9C1D-7D50DF19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64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918EA-E5AF-D7D8-92AB-2951CA2E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E5254F-A097-D2B2-CAE9-508C1D82B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1282B-2702-C9B3-92C6-83DD6E98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C625-6D75-4E70-A4F3-354EA4C2B818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71849-55A6-C13E-DE4D-CF11984F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B1B71-D449-ED92-5F60-627B71F95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8414C-F667-4ED8-9C1D-7D50DF19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2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BF21E3-670F-6426-B786-E07315F5E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15C8F-DB08-0971-FBB9-453F95714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C0DCD-09C5-576E-47C7-29F9CE88C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C625-6D75-4E70-A4F3-354EA4C2B818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74885-342C-19BD-C474-A1C01C6B9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0C41D-9E46-0B5B-DC90-1A2B901AC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8414C-F667-4ED8-9C1D-7D50DF19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42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89F8-4C2A-6695-DE04-DEAEB24E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659C8-63C7-7FFA-023E-A0CB43584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C4442-D904-031F-7970-15CA55785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C625-6D75-4E70-A4F3-354EA4C2B818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6C5-5C55-5376-2C59-8430BE128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30792-AE5E-8FC5-4448-8F1FB64D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8414C-F667-4ED8-9C1D-7D50DF19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70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CCF8-95CC-C7B9-ACEE-03BDE923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D1619-2CF8-8111-6C9B-AF577D447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6DED-3985-E51F-FE80-3932E05E1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C625-6D75-4E70-A4F3-354EA4C2B818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27897-25E6-C96A-D596-B0F2AC61F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3CE6B-AD8E-4247-8D44-B48145A1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8414C-F667-4ED8-9C1D-7D50DF19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51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37E70-9CD2-08AC-BC73-72895FE9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29BE2-773B-203E-570A-AF708E6E9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00DA4-24D0-332D-8B73-E325736A3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502BA-7D4C-6D7C-0230-8414550B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C625-6D75-4E70-A4F3-354EA4C2B818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668C2-F3AE-0248-1E5B-928B87574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079FE-F021-04C3-C77D-A219FE1AE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8414C-F667-4ED8-9C1D-7D50DF19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8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2E980-7119-EBF7-CBC1-287FA9A19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89236-EC34-1BEF-38B5-AFD849FD1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00D1D-2A62-3404-9631-8B61FB6D6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84F53-B186-60A1-AAC3-2A95CF8F4E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E6D953-29BA-993A-7249-C6A10987C6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49B5B4-8666-1DBF-07AC-D02FB122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C625-6D75-4E70-A4F3-354EA4C2B818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8ABA89-F70E-6740-AEEE-45EB7F060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202222-F7C4-072D-E4F9-6C5AEF071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8414C-F667-4ED8-9C1D-7D50DF19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69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A398-5BF5-1E21-8182-F0B0EE4F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3559D1-D5A1-3E50-76CA-F59C3A595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C625-6D75-4E70-A4F3-354EA4C2B818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5CA31-11F8-2403-EC79-E6364CC9D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6B9ED-CA8C-A595-98FE-A72298888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8414C-F667-4ED8-9C1D-7D50DF19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6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D8ECF2-365B-E7DA-E738-E9249E7C2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C625-6D75-4E70-A4F3-354EA4C2B818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3B3B9B-EB4B-A3A2-236C-55A95DB1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5657E-26AB-492E-1307-4A77E5916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8414C-F667-4ED8-9C1D-7D50DF19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16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E7D83-E65C-CD46-5EA2-DDC8D265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D3B6A-F4E2-6558-65A0-D3D5104EE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A0265-403A-63DB-BAD7-22EC53E80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4B7CA-1E37-F685-B1BB-854CCB54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C625-6D75-4E70-A4F3-354EA4C2B818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2838F-B971-A775-4AC8-ECE8CD905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E295D-22C2-8A3F-AA03-426B4C27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8414C-F667-4ED8-9C1D-7D50DF19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59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8100-1E63-08D0-8781-3C307D131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314548-7A56-6133-31E0-1C58CF59C4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AF02C-3721-AA56-D2C1-BD421B778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E762D-137D-C2F6-DCF2-9ADC31BC0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C625-6D75-4E70-A4F3-354EA4C2B818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A20AE-3EB2-DC97-EAA4-D83729A54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97958-CD43-9AC5-3F45-639DFD87F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8414C-F667-4ED8-9C1D-7D50DF19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935789-A89E-8029-9494-A82B1E6C2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8AFBF-3952-87D1-808E-259C3D2BD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5570D-0869-1D11-DA90-3E13038A5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92C625-6D75-4E70-A4F3-354EA4C2B818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92960-F4DB-7948-A251-297409B0BB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B89B0-E5D4-E493-4ACF-94AE7667E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D8414C-F667-4ED8-9C1D-7D50DF19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9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Notebook">
            <a:extLst>
              <a:ext uri="{FF2B5EF4-FFF2-40B4-BE49-F238E27FC236}">
                <a16:creationId xmlns:a16="http://schemas.microsoft.com/office/drawing/2014/main" id="{0D535CB4-8EE2-12D5-627C-DEBBA1318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14" b="7755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63219" y="-1252908"/>
            <a:ext cx="4065561" cy="12192000"/>
          </a:xfrm>
          <a:prstGeom prst="rect">
            <a:avLst/>
          </a:prstGeom>
          <a:gradFill flip="none" rotWithShape="1">
            <a:gsLst>
              <a:gs pos="17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2CB243-67C5-E304-31A0-4D7D607BA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464116" y="322049"/>
            <a:ext cx="3067943" cy="2408606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A95761-C93E-94BF-087D-D2A823789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0392" y="4172881"/>
            <a:ext cx="7154743" cy="270299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2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7449C-6341-D875-503E-81A42CCB3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029" y="1936866"/>
            <a:ext cx="4849044" cy="2839273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solidFill>
                  <a:srgbClr val="FFFFFF"/>
                </a:solidFill>
              </a:rPr>
              <a:t>Book Club Organizer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1BAD8-42C3-1142-64C5-285BA2755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028" y="4873600"/>
            <a:ext cx="4849044" cy="118360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CPSC 5340 – Final Project</a:t>
            </a:r>
          </a:p>
          <a:p>
            <a:pPr algn="l"/>
            <a:r>
              <a:rPr lang="en-US" sz="2000">
                <a:solidFill>
                  <a:srgbClr val="FFFFFF"/>
                </a:solidFill>
              </a:rPr>
              <a:t>Elif Dede Yildirim</a:t>
            </a:r>
          </a:p>
          <a:p>
            <a:pPr algn="l"/>
            <a:r>
              <a:rPr lang="en-US" sz="2000">
                <a:solidFill>
                  <a:srgbClr val="FFFFFF"/>
                </a:solidFill>
              </a:rPr>
              <a:t>Auburn University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63D1A5-FD49-4756-F62E-786C34E63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06736" y="-7619"/>
            <a:ext cx="995654" cy="6918113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68000"/>
                </a:schemeClr>
              </a:gs>
              <a:gs pos="37000">
                <a:schemeClr val="accent5">
                  <a:alpha val="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47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6A4758-388C-0DF6-E703-01F27AC26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628" y="1289713"/>
            <a:ext cx="1975819" cy="4073857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7A06A4D-8ECD-F9BB-23FC-275B5D3AF32B}"/>
              </a:ext>
            </a:extLst>
          </p:cNvPr>
          <p:cNvCxnSpPr>
            <a:cxnSpLocks/>
          </p:cNvCxnSpPr>
          <p:nvPr/>
        </p:nvCxnSpPr>
        <p:spPr>
          <a:xfrm flipH="1" flipV="1">
            <a:off x="7475975" y="2342940"/>
            <a:ext cx="617973" cy="35931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DA3D358-631E-F21D-AC1E-6C8B585AF4DA}"/>
              </a:ext>
            </a:extLst>
          </p:cNvPr>
          <p:cNvCxnSpPr>
            <a:cxnSpLocks/>
          </p:cNvCxnSpPr>
          <p:nvPr/>
        </p:nvCxnSpPr>
        <p:spPr>
          <a:xfrm flipH="1" flipV="1">
            <a:off x="7166988" y="5183912"/>
            <a:ext cx="617973" cy="35931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" name="slide10">
            <a:hlinkClick r:id="" action="ppaction://media"/>
            <a:extLst>
              <a:ext uri="{FF2B5EF4-FFF2-40B4-BE49-F238E27FC236}">
                <a16:creationId xmlns:a16="http://schemas.microsoft.com/office/drawing/2014/main" id="{2E88155E-E647-6642-11C0-6C0719D287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033280-916A-2ACC-7F8E-3CC49491F775}"/>
              </a:ext>
            </a:extLst>
          </p:cNvPr>
          <p:cNvSpPr txBox="1"/>
          <p:nvPr/>
        </p:nvSpPr>
        <p:spPr>
          <a:xfrm>
            <a:off x="822960" y="510122"/>
            <a:ext cx="28752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Book Club </a:t>
            </a:r>
          </a:p>
          <a:p>
            <a:r>
              <a:rPr lang="en-US" sz="4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Meetings List</a:t>
            </a:r>
          </a:p>
        </p:txBody>
      </p:sp>
    </p:spTree>
    <p:extLst>
      <p:ext uri="{BB962C8B-B14F-4D97-AF65-F5344CB8AC3E}">
        <p14:creationId xmlns:p14="http://schemas.microsoft.com/office/powerpoint/2010/main" val="4119537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18"/>
    </mc:Choice>
    <mc:Fallback>
      <p:transition spd="slow" advTm="23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6A4758-388C-0DF6-E703-01F27AC26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61" y="2055841"/>
            <a:ext cx="1173695" cy="2419993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7A06A4D-8ECD-F9BB-23FC-275B5D3AF32B}"/>
              </a:ext>
            </a:extLst>
          </p:cNvPr>
          <p:cNvCxnSpPr>
            <a:cxnSpLocks/>
          </p:cNvCxnSpPr>
          <p:nvPr/>
        </p:nvCxnSpPr>
        <p:spPr>
          <a:xfrm flipH="1" flipV="1">
            <a:off x="7328524" y="2681489"/>
            <a:ext cx="367094" cy="21344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DA3D358-631E-F21D-AC1E-6C8B585AF4DA}"/>
              </a:ext>
            </a:extLst>
          </p:cNvPr>
          <p:cNvCxnSpPr>
            <a:cxnSpLocks/>
          </p:cNvCxnSpPr>
          <p:nvPr/>
        </p:nvCxnSpPr>
        <p:spPr>
          <a:xfrm flipH="1" flipV="1">
            <a:off x="7144976" y="4369112"/>
            <a:ext cx="367094" cy="21344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4AD8AA59-76FD-D7F9-D834-FBCB893A8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57" y="1289713"/>
            <a:ext cx="1886641" cy="4073857"/>
          </a:xfrm>
          <a:prstGeom prst="rect">
            <a:avLst/>
          </a:prstGeom>
        </p:spPr>
      </p:pic>
      <p:pic>
        <p:nvPicPr>
          <p:cNvPr id="4" name="slide11">
            <a:hlinkClick r:id="" action="ppaction://media"/>
            <a:extLst>
              <a:ext uri="{FF2B5EF4-FFF2-40B4-BE49-F238E27FC236}">
                <a16:creationId xmlns:a16="http://schemas.microsoft.com/office/drawing/2014/main" id="{94115C87-A525-1C27-6B6F-D9E6EC49EE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0D88B-93E4-29A4-54A8-5FDFF69538D1}"/>
              </a:ext>
            </a:extLst>
          </p:cNvPr>
          <p:cNvSpPr txBox="1"/>
          <p:nvPr/>
        </p:nvSpPr>
        <p:spPr>
          <a:xfrm>
            <a:off x="822960" y="510122"/>
            <a:ext cx="28752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Add/ Delete</a:t>
            </a:r>
          </a:p>
        </p:txBody>
      </p:sp>
    </p:spTree>
    <p:extLst>
      <p:ext uri="{BB962C8B-B14F-4D97-AF65-F5344CB8AC3E}">
        <p14:creationId xmlns:p14="http://schemas.microsoft.com/office/powerpoint/2010/main" val="153613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56"/>
    </mc:Choice>
    <mc:Fallback>
      <p:transition spd="slow" advTm="13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E56CC941-FAC0-99D9-DFD3-95010D881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97" y="1289713"/>
            <a:ext cx="1935081" cy="4073857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12CA2FF-7AF1-67C7-AB46-D900DE80917B}"/>
              </a:ext>
            </a:extLst>
          </p:cNvPr>
          <p:cNvCxnSpPr>
            <a:cxnSpLocks/>
          </p:cNvCxnSpPr>
          <p:nvPr/>
        </p:nvCxnSpPr>
        <p:spPr>
          <a:xfrm flipH="1" flipV="1">
            <a:off x="6767566" y="3960726"/>
            <a:ext cx="617973" cy="35931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slide12">
            <a:hlinkClick r:id="" action="ppaction://media"/>
            <a:extLst>
              <a:ext uri="{FF2B5EF4-FFF2-40B4-BE49-F238E27FC236}">
                <a16:creationId xmlns:a16="http://schemas.microsoft.com/office/drawing/2014/main" id="{83792C0C-4FAE-2143-863F-1340EAAD38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14C551-FAFA-DEAA-4C4B-FFE2ABC0A8A4}"/>
              </a:ext>
            </a:extLst>
          </p:cNvPr>
          <p:cNvSpPr txBox="1"/>
          <p:nvPr/>
        </p:nvSpPr>
        <p:spPr>
          <a:xfrm>
            <a:off x="822960" y="510122"/>
            <a:ext cx="28752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Profile Page</a:t>
            </a:r>
          </a:p>
        </p:txBody>
      </p:sp>
    </p:spTree>
    <p:extLst>
      <p:ext uri="{BB962C8B-B14F-4D97-AF65-F5344CB8AC3E}">
        <p14:creationId xmlns:p14="http://schemas.microsoft.com/office/powerpoint/2010/main" val="1686942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98"/>
    </mc:Choice>
    <mc:Fallback>
      <p:transition spd="slow" advTm="22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F359677-6547-4AEF-BE61-1F6350998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7575" y="0"/>
            <a:ext cx="10345003" cy="6858000"/>
          </a:xfrm>
          <a:custGeom>
            <a:avLst/>
            <a:gdLst>
              <a:gd name="connsiteX0" fmla="*/ 7551973 w 9174595"/>
              <a:gd name="connsiteY0" fmla="*/ 0 h 6858000"/>
              <a:gd name="connsiteX1" fmla="*/ 5634635 w 9174595"/>
              <a:gd name="connsiteY1" fmla="*/ 0 h 6858000"/>
              <a:gd name="connsiteX2" fmla="*/ 5550590 w 9174595"/>
              <a:gd name="connsiteY2" fmla="*/ 0 h 6858000"/>
              <a:gd name="connsiteX3" fmla="*/ 5480986 w 9174595"/>
              <a:gd name="connsiteY3" fmla="*/ 0 h 6858000"/>
              <a:gd name="connsiteX4" fmla="*/ 4886240 w 9174595"/>
              <a:gd name="connsiteY4" fmla="*/ 0 h 6858000"/>
              <a:gd name="connsiteX5" fmla="*/ 4816638 w 9174595"/>
              <a:gd name="connsiteY5" fmla="*/ 0 h 6858000"/>
              <a:gd name="connsiteX6" fmla="*/ 4357958 w 9174595"/>
              <a:gd name="connsiteY6" fmla="*/ 0 h 6858000"/>
              <a:gd name="connsiteX7" fmla="*/ 4288354 w 9174595"/>
              <a:gd name="connsiteY7" fmla="*/ 0 h 6858000"/>
              <a:gd name="connsiteX8" fmla="*/ 3693608 w 9174595"/>
              <a:gd name="connsiteY8" fmla="*/ 0 h 6858000"/>
              <a:gd name="connsiteX9" fmla="*/ 3624006 w 9174595"/>
              <a:gd name="connsiteY9" fmla="*/ 0 h 6858000"/>
              <a:gd name="connsiteX10" fmla="*/ 3276448 w 9174595"/>
              <a:gd name="connsiteY10" fmla="*/ 0 h 6858000"/>
              <a:gd name="connsiteX11" fmla="*/ 1622622 w 9174595"/>
              <a:gd name="connsiteY11" fmla="*/ 0 h 6858000"/>
              <a:gd name="connsiteX12" fmla="*/ 1600504 w 9174595"/>
              <a:gd name="connsiteY12" fmla="*/ 14997 h 6858000"/>
              <a:gd name="connsiteX13" fmla="*/ 0 w 9174595"/>
              <a:gd name="connsiteY13" fmla="*/ 3621656 h 6858000"/>
              <a:gd name="connsiteX14" fmla="*/ 1873886 w 9174595"/>
              <a:gd name="connsiteY14" fmla="*/ 6374814 h 6858000"/>
              <a:gd name="connsiteX15" fmla="*/ 2390406 w 9174595"/>
              <a:gd name="connsiteY15" fmla="*/ 6780599 h 6858000"/>
              <a:gd name="connsiteX16" fmla="*/ 2502136 w 9174595"/>
              <a:gd name="connsiteY16" fmla="*/ 6858000 h 6858000"/>
              <a:gd name="connsiteX17" fmla="*/ 3276448 w 9174595"/>
              <a:gd name="connsiteY17" fmla="*/ 6858000 h 6858000"/>
              <a:gd name="connsiteX18" fmla="*/ 3624006 w 9174595"/>
              <a:gd name="connsiteY18" fmla="*/ 6858000 h 6858000"/>
              <a:gd name="connsiteX19" fmla="*/ 3693608 w 9174595"/>
              <a:gd name="connsiteY19" fmla="*/ 6858000 h 6858000"/>
              <a:gd name="connsiteX20" fmla="*/ 4288354 w 9174595"/>
              <a:gd name="connsiteY20" fmla="*/ 6858000 h 6858000"/>
              <a:gd name="connsiteX21" fmla="*/ 4357958 w 9174595"/>
              <a:gd name="connsiteY21" fmla="*/ 6858000 h 6858000"/>
              <a:gd name="connsiteX22" fmla="*/ 4816638 w 9174595"/>
              <a:gd name="connsiteY22" fmla="*/ 6858000 h 6858000"/>
              <a:gd name="connsiteX23" fmla="*/ 4886240 w 9174595"/>
              <a:gd name="connsiteY23" fmla="*/ 6858000 h 6858000"/>
              <a:gd name="connsiteX24" fmla="*/ 5480986 w 9174595"/>
              <a:gd name="connsiteY24" fmla="*/ 6858000 h 6858000"/>
              <a:gd name="connsiteX25" fmla="*/ 5550590 w 9174595"/>
              <a:gd name="connsiteY25" fmla="*/ 6858000 h 6858000"/>
              <a:gd name="connsiteX26" fmla="*/ 5634635 w 9174595"/>
              <a:gd name="connsiteY26" fmla="*/ 6858000 h 6858000"/>
              <a:gd name="connsiteX27" fmla="*/ 6672460 w 9174595"/>
              <a:gd name="connsiteY27" fmla="*/ 6858000 h 6858000"/>
              <a:gd name="connsiteX28" fmla="*/ 6784188 w 9174595"/>
              <a:gd name="connsiteY28" fmla="*/ 6780599 h 6858000"/>
              <a:gd name="connsiteX29" fmla="*/ 7300708 w 9174595"/>
              <a:gd name="connsiteY29" fmla="*/ 6374814 h 6858000"/>
              <a:gd name="connsiteX30" fmla="*/ 9174595 w 9174595"/>
              <a:gd name="connsiteY30" fmla="*/ 3621656 h 6858000"/>
              <a:gd name="connsiteX31" fmla="*/ 7574092 w 9174595"/>
              <a:gd name="connsiteY3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174595" h="6858000">
                <a:moveTo>
                  <a:pt x="7551973" y="0"/>
                </a:moveTo>
                <a:lnTo>
                  <a:pt x="5634635" y="0"/>
                </a:lnTo>
                <a:lnTo>
                  <a:pt x="5550590" y="0"/>
                </a:lnTo>
                <a:lnTo>
                  <a:pt x="5480986" y="0"/>
                </a:lnTo>
                <a:lnTo>
                  <a:pt x="4886240" y="0"/>
                </a:lnTo>
                <a:lnTo>
                  <a:pt x="4816638" y="0"/>
                </a:lnTo>
                <a:lnTo>
                  <a:pt x="4357958" y="0"/>
                </a:lnTo>
                <a:lnTo>
                  <a:pt x="4288354" y="0"/>
                </a:lnTo>
                <a:lnTo>
                  <a:pt x="3693608" y="0"/>
                </a:lnTo>
                <a:lnTo>
                  <a:pt x="3624006" y="0"/>
                </a:lnTo>
                <a:lnTo>
                  <a:pt x="3276448" y="0"/>
                </a:lnTo>
                <a:lnTo>
                  <a:pt x="1622622" y="0"/>
                </a:lnTo>
                <a:lnTo>
                  <a:pt x="1600504" y="14997"/>
                </a:lnTo>
                <a:cubicBezTo>
                  <a:pt x="573594" y="754641"/>
                  <a:pt x="0" y="2093192"/>
                  <a:pt x="0" y="3621656"/>
                </a:cubicBezTo>
                <a:cubicBezTo>
                  <a:pt x="0" y="4969131"/>
                  <a:pt x="928496" y="5602839"/>
                  <a:pt x="1873886" y="6374814"/>
                </a:cubicBezTo>
                <a:cubicBezTo>
                  <a:pt x="2046046" y="6515397"/>
                  <a:pt x="2216632" y="6653108"/>
                  <a:pt x="2390406" y="6780599"/>
                </a:cubicBezTo>
                <a:lnTo>
                  <a:pt x="2502136" y="6858000"/>
                </a:lnTo>
                <a:lnTo>
                  <a:pt x="3276448" y="6858000"/>
                </a:lnTo>
                <a:lnTo>
                  <a:pt x="3624006" y="6858000"/>
                </a:lnTo>
                <a:lnTo>
                  <a:pt x="3693608" y="6858000"/>
                </a:lnTo>
                <a:lnTo>
                  <a:pt x="4288354" y="6858000"/>
                </a:lnTo>
                <a:lnTo>
                  <a:pt x="4357958" y="6858000"/>
                </a:lnTo>
                <a:lnTo>
                  <a:pt x="4816638" y="6858000"/>
                </a:lnTo>
                <a:lnTo>
                  <a:pt x="4886240" y="6858000"/>
                </a:lnTo>
                <a:lnTo>
                  <a:pt x="5480986" y="6858000"/>
                </a:lnTo>
                <a:lnTo>
                  <a:pt x="5550590" y="6858000"/>
                </a:lnTo>
                <a:lnTo>
                  <a:pt x="5634635" y="6858000"/>
                </a:lnTo>
                <a:lnTo>
                  <a:pt x="6672460" y="6858000"/>
                </a:lnTo>
                <a:lnTo>
                  <a:pt x="6784188" y="6780599"/>
                </a:lnTo>
                <a:cubicBezTo>
                  <a:pt x="6957963" y="6653108"/>
                  <a:pt x="7128548" y="6515397"/>
                  <a:pt x="7300708" y="6374814"/>
                </a:cubicBezTo>
                <a:cubicBezTo>
                  <a:pt x="8246100" y="5602839"/>
                  <a:pt x="9174595" y="4969131"/>
                  <a:pt x="9174595" y="3621656"/>
                </a:cubicBezTo>
                <a:cubicBezTo>
                  <a:pt x="9174595" y="2093192"/>
                  <a:pt x="8601001" y="754641"/>
                  <a:pt x="7574092" y="14997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3EB81F-53EA-4ACC-A424-38FB58A7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E7A830E-EB82-4D23-B515-44E41D564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7625" y="0"/>
            <a:ext cx="2209181" cy="6858000"/>
          </a:xfrm>
          <a:custGeom>
            <a:avLst/>
            <a:gdLst>
              <a:gd name="connsiteX0" fmla="*/ 955085 w 2209181"/>
              <a:gd name="connsiteY0" fmla="*/ 0 h 6858000"/>
              <a:gd name="connsiteX1" fmla="*/ 937727 w 2209181"/>
              <a:gd name="connsiteY1" fmla="*/ 0 h 6858000"/>
              <a:gd name="connsiteX2" fmla="*/ 963738 w 2209181"/>
              <a:gd name="connsiteY2" fmla="*/ 24346 h 6858000"/>
              <a:gd name="connsiteX3" fmla="*/ 2184004 w 2209181"/>
              <a:gd name="connsiteY3" fmla="*/ 3809420 h 6858000"/>
              <a:gd name="connsiteX4" fmla="*/ 218679 w 2209181"/>
              <a:gd name="connsiteY4" fmla="*/ 6681644 h 6858000"/>
              <a:gd name="connsiteX5" fmla="*/ 0 w 2209181"/>
              <a:gd name="connsiteY5" fmla="*/ 6858000 h 6858000"/>
              <a:gd name="connsiteX6" fmla="*/ 19349 w 2209181"/>
              <a:gd name="connsiteY6" fmla="*/ 6858000 h 6858000"/>
              <a:gd name="connsiteX7" fmla="*/ 236958 w 2209181"/>
              <a:gd name="connsiteY7" fmla="*/ 6682507 h 6858000"/>
              <a:gd name="connsiteX8" fmla="*/ 2202283 w 2209181"/>
              <a:gd name="connsiteY8" fmla="*/ 3810283 h 6858000"/>
              <a:gd name="connsiteX9" fmla="*/ 982018 w 2209181"/>
              <a:gd name="connsiteY9" fmla="*/ 2521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181" h="6858000">
                <a:moveTo>
                  <a:pt x="955085" y="0"/>
                </a:moveTo>
                <a:lnTo>
                  <a:pt x="937727" y="0"/>
                </a:lnTo>
                <a:lnTo>
                  <a:pt x="963738" y="24346"/>
                </a:lnTo>
                <a:cubicBezTo>
                  <a:pt x="1818009" y="885455"/>
                  <a:pt x="2251801" y="2269402"/>
                  <a:pt x="2184004" y="3809420"/>
                </a:cubicBezTo>
                <a:cubicBezTo>
                  <a:pt x="2120250" y="5257592"/>
                  <a:pt x="1181008" y="5895709"/>
                  <a:pt x="218679" y="6681644"/>
                </a:cubicBezTo>
                <a:lnTo>
                  <a:pt x="0" y="6858000"/>
                </a:lnTo>
                <a:lnTo>
                  <a:pt x="19349" y="6858000"/>
                </a:lnTo>
                <a:lnTo>
                  <a:pt x="236958" y="6682507"/>
                </a:lnTo>
                <a:cubicBezTo>
                  <a:pt x="1199288" y="5896573"/>
                  <a:pt x="2138530" y="5258455"/>
                  <a:pt x="2202283" y="3810283"/>
                </a:cubicBezTo>
                <a:cubicBezTo>
                  <a:pt x="2270080" y="2270266"/>
                  <a:pt x="1836289" y="886318"/>
                  <a:pt x="982018" y="25210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18" descr="A screenshot of a login page&#10;&#10;Description automatically generated">
            <a:extLst>
              <a:ext uri="{FF2B5EF4-FFF2-40B4-BE49-F238E27FC236}">
                <a16:creationId xmlns:a16="http://schemas.microsoft.com/office/drawing/2014/main" id="{D9B41CD3-585D-5DEF-E6DC-6F304DE37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59" y="1006627"/>
            <a:ext cx="2010519" cy="4394578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15AACE5-C50C-49EE-BD63-88D28D469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311BE2A-DAA1-49F6-83F6-3D543B8EA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6349" y="0"/>
            <a:ext cx="2209181" cy="6858000"/>
          </a:xfrm>
          <a:custGeom>
            <a:avLst/>
            <a:gdLst>
              <a:gd name="connsiteX0" fmla="*/ 937727 w 2209181"/>
              <a:gd name="connsiteY0" fmla="*/ 0 h 6858000"/>
              <a:gd name="connsiteX1" fmla="*/ 955085 w 2209181"/>
              <a:gd name="connsiteY1" fmla="*/ 0 h 6858000"/>
              <a:gd name="connsiteX2" fmla="*/ 982018 w 2209181"/>
              <a:gd name="connsiteY2" fmla="*/ 25210 h 6858000"/>
              <a:gd name="connsiteX3" fmla="*/ 2202283 w 2209181"/>
              <a:gd name="connsiteY3" fmla="*/ 3810283 h 6858000"/>
              <a:gd name="connsiteX4" fmla="*/ 236958 w 2209181"/>
              <a:gd name="connsiteY4" fmla="*/ 6682507 h 6858000"/>
              <a:gd name="connsiteX5" fmla="*/ 19349 w 2209181"/>
              <a:gd name="connsiteY5" fmla="*/ 6858000 h 6858000"/>
              <a:gd name="connsiteX6" fmla="*/ 0 w 2209181"/>
              <a:gd name="connsiteY6" fmla="*/ 6858000 h 6858000"/>
              <a:gd name="connsiteX7" fmla="*/ 218679 w 2209181"/>
              <a:gd name="connsiteY7" fmla="*/ 6681644 h 6858000"/>
              <a:gd name="connsiteX8" fmla="*/ 2184004 w 2209181"/>
              <a:gd name="connsiteY8" fmla="*/ 3809420 h 6858000"/>
              <a:gd name="connsiteX9" fmla="*/ 963738 w 2209181"/>
              <a:gd name="connsiteY9" fmla="*/ 24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181" h="6858000">
                <a:moveTo>
                  <a:pt x="937727" y="0"/>
                </a:moveTo>
                <a:lnTo>
                  <a:pt x="955085" y="0"/>
                </a:lnTo>
                <a:lnTo>
                  <a:pt x="982018" y="25210"/>
                </a:lnTo>
                <a:cubicBezTo>
                  <a:pt x="1836289" y="886318"/>
                  <a:pt x="2270080" y="2270266"/>
                  <a:pt x="2202283" y="3810283"/>
                </a:cubicBezTo>
                <a:cubicBezTo>
                  <a:pt x="2138530" y="5258455"/>
                  <a:pt x="1199288" y="5896573"/>
                  <a:pt x="236958" y="6682507"/>
                </a:cubicBezTo>
                <a:lnTo>
                  <a:pt x="19349" y="6858000"/>
                </a:lnTo>
                <a:lnTo>
                  <a:pt x="0" y="6858000"/>
                </a:lnTo>
                <a:lnTo>
                  <a:pt x="218679" y="6681644"/>
                </a:lnTo>
                <a:cubicBezTo>
                  <a:pt x="1181008" y="5895709"/>
                  <a:pt x="2120250" y="5257592"/>
                  <a:pt x="2184004" y="3809420"/>
                </a:cubicBezTo>
                <a:cubicBezTo>
                  <a:pt x="2251801" y="2269402"/>
                  <a:pt x="1818009" y="885455"/>
                  <a:pt x="963738" y="24346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BDB9424D-4BD9-7447-783E-E251079BB7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042" y="1006627"/>
            <a:ext cx="2087424" cy="439457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DBD5379-6EB4-A2BC-0863-1110CF4FD96D}"/>
              </a:ext>
            </a:extLst>
          </p:cNvPr>
          <p:cNvSpPr/>
          <p:nvPr/>
        </p:nvSpPr>
        <p:spPr>
          <a:xfrm>
            <a:off x="3179262" y="3640277"/>
            <a:ext cx="1034320" cy="46561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BAAF7B-DD04-70CA-F88E-3868A256BB6B}"/>
              </a:ext>
            </a:extLst>
          </p:cNvPr>
          <p:cNvCxnSpPr>
            <a:endCxn id="19" idx="1"/>
          </p:cNvCxnSpPr>
          <p:nvPr/>
        </p:nvCxnSpPr>
        <p:spPr>
          <a:xfrm flipV="1">
            <a:off x="4255477" y="3203916"/>
            <a:ext cx="2478682" cy="674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slide13">
            <a:hlinkClick r:id="" action="ppaction://media"/>
            <a:extLst>
              <a:ext uri="{FF2B5EF4-FFF2-40B4-BE49-F238E27FC236}">
                <a16:creationId xmlns:a16="http://schemas.microsoft.com/office/drawing/2014/main" id="{43065F76-8CD6-2B8E-991B-353836A0B6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85E878-5EEA-180F-2E13-1796DD5C2AAB}"/>
              </a:ext>
            </a:extLst>
          </p:cNvPr>
          <p:cNvSpPr txBox="1"/>
          <p:nvPr/>
        </p:nvSpPr>
        <p:spPr>
          <a:xfrm>
            <a:off x="352169" y="388202"/>
            <a:ext cx="2875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Log 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6F880-F07D-6C38-AA18-A5E6DA07AD6F}"/>
              </a:ext>
            </a:extLst>
          </p:cNvPr>
          <p:cNvSpPr txBox="1"/>
          <p:nvPr/>
        </p:nvSpPr>
        <p:spPr>
          <a:xfrm>
            <a:off x="9231364" y="3721171"/>
            <a:ext cx="2875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1097982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56"/>
    </mc:Choice>
    <mc:Fallback>
      <p:transition spd="slow" advTm="20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008D2758-B8D1-0956-1FE6-5A54F7399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848" y="1201003"/>
            <a:ext cx="1930747" cy="4107976"/>
          </a:xfrm>
          <a:prstGeom prst="rect">
            <a:avLst/>
          </a:prstGeom>
        </p:spPr>
      </p:pic>
      <p:pic>
        <p:nvPicPr>
          <p:cNvPr id="2" name="slide14">
            <a:hlinkClick r:id="" action="ppaction://media"/>
            <a:extLst>
              <a:ext uri="{FF2B5EF4-FFF2-40B4-BE49-F238E27FC236}">
                <a16:creationId xmlns:a16="http://schemas.microsoft.com/office/drawing/2014/main" id="{35AD3FA8-3CC4-2F44-FFBB-BF51486FC1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6871ED-EFE4-0B43-B8FC-7711D863286D}"/>
              </a:ext>
            </a:extLst>
          </p:cNvPr>
          <p:cNvSpPr txBox="1"/>
          <p:nvPr/>
        </p:nvSpPr>
        <p:spPr>
          <a:xfrm>
            <a:off x="352169" y="388202"/>
            <a:ext cx="28752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3840294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37"/>
    </mc:Choice>
    <mc:Fallback>
      <p:transition spd="slow" advTm="22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Picture 20" descr="A screenshot of a phone&#10;&#10;Description automatically generated">
            <a:extLst>
              <a:ext uri="{FF2B5EF4-FFF2-40B4-BE49-F238E27FC236}">
                <a16:creationId xmlns:a16="http://schemas.microsoft.com/office/drawing/2014/main" id="{CE33A137-71AF-9D36-A360-C9DE2A8D3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812" y="1289713"/>
            <a:ext cx="1955451" cy="4073857"/>
          </a:xfrm>
          <a:prstGeom prst="rect">
            <a:avLst/>
          </a:prstGeom>
        </p:spPr>
      </p:pic>
      <p:pic>
        <p:nvPicPr>
          <p:cNvPr id="2" name="slide15">
            <a:hlinkClick r:id="" action="ppaction://media"/>
            <a:extLst>
              <a:ext uri="{FF2B5EF4-FFF2-40B4-BE49-F238E27FC236}">
                <a16:creationId xmlns:a16="http://schemas.microsoft.com/office/drawing/2014/main" id="{CF35FE7C-CF5E-FE80-C5B7-8A3048769B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ECB85F-1940-B910-C1FA-FF3805773E10}"/>
              </a:ext>
            </a:extLst>
          </p:cNvPr>
          <p:cNvSpPr txBox="1"/>
          <p:nvPr/>
        </p:nvSpPr>
        <p:spPr>
          <a:xfrm>
            <a:off x="697609" y="525874"/>
            <a:ext cx="28752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Login with Existing Account</a:t>
            </a:r>
          </a:p>
        </p:txBody>
      </p:sp>
    </p:spTree>
    <p:extLst>
      <p:ext uri="{BB962C8B-B14F-4D97-AF65-F5344CB8AC3E}">
        <p14:creationId xmlns:p14="http://schemas.microsoft.com/office/powerpoint/2010/main" val="125084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21"/>
    </mc:Choice>
    <mc:Fallback>
      <p:transition spd="slow" advTm="7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900D78AC-AB6B-649B-12FD-DE9B7F80D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736" y="1289713"/>
            <a:ext cx="1853603" cy="4073857"/>
          </a:xfrm>
          <a:prstGeom prst="rect">
            <a:avLst/>
          </a:prstGeom>
        </p:spPr>
      </p:pic>
      <p:pic>
        <p:nvPicPr>
          <p:cNvPr id="2" name="slide16">
            <a:hlinkClick r:id="" action="ppaction://media"/>
            <a:extLst>
              <a:ext uri="{FF2B5EF4-FFF2-40B4-BE49-F238E27FC236}">
                <a16:creationId xmlns:a16="http://schemas.microsoft.com/office/drawing/2014/main" id="{2282D22C-EF2D-B0CF-DD54-097F719719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E590A-714B-7185-6928-368A340B86C7}"/>
              </a:ext>
            </a:extLst>
          </p:cNvPr>
          <p:cNvSpPr txBox="1"/>
          <p:nvPr/>
        </p:nvSpPr>
        <p:spPr>
          <a:xfrm>
            <a:off x="352168" y="388202"/>
            <a:ext cx="39353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Saved Book Clubs</a:t>
            </a:r>
          </a:p>
        </p:txBody>
      </p:sp>
    </p:spTree>
    <p:extLst>
      <p:ext uri="{BB962C8B-B14F-4D97-AF65-F5344CB8AC3E}">
        <p14:creationId xmlns:p14="http://schemas.microsoft.com/office/powerpoint/2010/main" val="4163537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39"/>
    </mc:Choice>
    <mc:Fallback>
      <p:transition spd="slow" advTm="9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AD9211-1D69-84AF-6AC8-4E0F9C85EFDA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chemeClr val="tx2"/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Theme Customization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Accessibility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User Picture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Social Media Accounts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2215F678-B74D-E0BD-3AA4-6EB3353B7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pic>
        <p:nvPicPr>
          <p:cNvPr id="4" name="slide17">
            <a:hlinkClick r:id="" action="ppaction://media"/>
            <a:extLst>
              <a:ext uri="{FF2B5EF4-FFF2-40B4-BE49-F238E27FC236}">
                <a16:creationId xmlns:a16="http://schemas.microsoft.com/office/drawing/2014/main" id="{3CD730CA-2086-E4C3-C534-12FA4EC85B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3FABD7-C27D-A5C1-5C52-AF7A4C38A081}"/>
              </a:ext>
            </a:extLst>
          </p:cNvPr>
          <p:cNvSpPr txBox="1"/>
          <p:nvPr/>
        </p:nvSpPr>
        <p:spPr>
          <a:xfrm>
            <a:off x="565528" y="1239932"/>
            <a:ext cx="47278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Improvements</a:t>
            </a:r>
          </a:p>
        </p:txBody>
      </p:sp>
    </p:spTree>
    <p:extLst>
      <p:ext uri="{BB962C8B-B14F-4D97-AF65-F5344CB8AC3E}">
        <p14:creationId xmlns:p14="http://schemas.microsoft.com/office/powerpoint/2010/main" val="79427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86"/>
    </mc:Choice>
    <mc:Fallback>
      <p:transition spd="slow" advTm="14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8C3F6787-2506-7EEE-0EB1-33C6B76043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443" y="1201003"/>
            <a:ext cx="1961557" cy="410797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07DABA-412E-9F9E-8B62-9D9104C7D7DE}"/>
              </a:ext>
            </a:extLst>
          </p:cNvPr>
          <p:cNvCxnSpPr/>
          <p:nvPr/>
        </p:nvCxnSpPr>
        <p:spPr>
          <a:xfrm flipH="1">
            <a:off x="6571622" y="4290646"/>
            <a:ext cx="1110342" cy="5174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" name="slide2">
            <a:hlinkClick r:id="" action="ppaction://media"/>
            <a:extLst>
              <a:ext uri="{FF2B5EF4-FFF2-40B4-BE49-F238E27FC236}">
                <a16:creationId xmlns:a16="http://schemas.microsoft.com/office/drawing/2014/main" id="{7E338C0A-5BE2-BB74-5B4A-5BF027CEE5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BED69A-01C6-2901-7EB3-728DB241C82F}"/>
              </a:ext>
            </a:extLst>
          </p:cNvPr>
          <p:cNvSpPr txBox="1"/>
          <p:nvPr/>
        </p:nvSpPr>
        <p:spPr>
          <a:xfrm>
            <a:off x="822960" y="510122"/>
            <a:ext cx="28752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Login Interface</a:t>
            </a:r>
          </a:p>
        </p:txBody>
      </p:sp>
    </p:spTree>
    <p:extLst>
      <p:ext uri="{BB962C8B-B14F-4D97-AF65-F5344CB8AC3E}">
        <p14:creationId xmlns:p14="http://schemas.microsoft.com/office/powerpoint/2010/main" val="3418597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69"/>
    </mc:Choice>
    <mc:Fallback>
      <p:transition spd="slow" advTm="27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mobile application&#10;&#10;Description automatically generated">
            <a:extLst>
              <a:ext uri="{FF2B5EF4-FFF2-40B4-BE49-F238E27FC236}">
                <a16:creationId xmlns:a16="http://schemas.microsoft.com/office/drawing/2014/main" id="{D132098E-C029-3ADC-E056-09761BCCF1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089" y="1289713"/>
            <a:ext cx="1924897" cy="4073857"/>
          </a:xfrm>
          <a:prstGeom prst="rect">
            <a:avLst/>
          </a:prstGeom>
        </p:spPr>
      </p:pic>
      <p:pic>
        <p:nvPicPr>
          <p:cNvPr id="2" name="slide3">
            <a:hlinkClick r:id="" action="ppaction://media"/>
            <a:extLst>
              <a:ext uri="{FF2B5EF4-FFF2-40B4-BE49-F238E27FC236}">
                <a16:creationId xmlns:a16="http://schemas.microsoft.com/office/drawing/2014/main" id="{E91A871A-1C58-A945-39B0-0E6BAB1D64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7337" y="4566920"/>
            <a:ext cx="406400" cy="40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9A81AC-76A6-4F73-4CB8-2B4E027E1225}"/>
              </a:ext>
            </a:extLst>
          </p:cNvPr>
          <p:cNvSpPr txBox="1"/>
          <p:nvPr/>
        </p:nvSpPr>
        <p:spPr>
          <a:xfrm>
            <a:off x="822960" y="510122"/>
            <a:ext cx="28752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Create Account</a:t>
            </a:r>
          </a:p>
        </p:txBody>
      </p:sp>
    </p:spTree>
    <p:extLst>
      <p:ext uri="{BB962C8B-B14F-4D97-AF65-F5344CB8AC3E}">
        <p14:creationId xmlns:p14="http://schemas.microsoft.com/office/powerpoint/2010/main" val="2416764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90"/>
    </mc:Choice>
    <mc:Fallback>
      <p:transition spd="slow" advTm="25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mobile application&#10;&#10;Description automatically generated">
            <a:extLst>
              <a:ext uri="{FF2B5EF4-FFF2-40B4-BE49-F238E27FC236}">
                <a16:creationId xmlns:a16="http://schemas.microsoft.com/office/drawing/2014/main" id="{122D358A-4646-AAED-7F82-FA154F574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848" y="1201003"/>
            <a:ext cx="1930747" cy="4107976"/>
          </a:xfrm>
          <a:prstGeom prst="rect">
            <a:avLst/>
          </a:prstGeom>
        </p:spPr>
      </p:pic>
      <p:pic>
        <p:nvPicPr>
          <p:cNvPr id="2" name="slide4">
            <a:hlinkClick r:id="" action="ppaction://media"/>
            <a:extLst>
              <a:ext uri="{FF2B5EF4-FFF2-40B4-BE49-F238E27FC236}">
                <a16:creationId xmlns:a16="http://schemas.microsoft.com/office/drawing/2014/main" id="{DA30F4C6-C808-BF48-F6D5-1B354E1C37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7D8922-1219-4B7F-03E3-9F5A22B81BCF}"/>
              </a:ext>
            </a:extLst>
          </p:cNvPr>
          <p:cNvSpPr txBox="1"/>
          <p:nvPr/>
        </p:nvSpPr>
        <p:spPr>
          <a:xfrm>
            <a:off x="822960" y="510122"/>
            <a:ext cx="28752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Create Account</a:t>
            </a:r>
          </a:p>
        </p:txBody>
      </p:sp>
    </p:spTree>
    <p:extLst>
      <p:ext uri="{BB962C8B-B14F-4D97-AF65-F5344CB8AC3E}">
        <p14:creationId xmlns:p14="http://schemas.microsoft.com/office/powerpoint/2010/main" val="237382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73"/>
    </mc:Choice>
    <mc:Fallback>
      <p:transition spd="slow" advTm="20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A96318D-FC38-46AB-DDB1-144021E9A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38" y="1611000"/>
            <a:ext cx="5791199" cy="3431283"/>
          </a:xfrm>
          <a:prstGeom prst="rect">
            <a:avLst/>
          </a:prstGeom>
        </p:spPr>
      </p:pic>
      <p:pic>
        <p:nvPicPr>
          <p:cNvPr id="2" name="slide5">
            <a:hlinkClick r:id="" action="ppaction://media"/>
            <a:extLst>
              <a:ext uri="{FF2B5EF4-FFF2-40B4-BE49-F238E27FC236}">
                <a16:creationId xmlns:a16="http://schemas.microsoft.com/office/drawing/2014/main" id="{7EB4A528-82E8-19C2-E73A-BCD3332D07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A85228-8151-F067-EBB4-42D4D99BA095}"/>
              </a:ext>
            </a:extLst>
          </p:cNvPr>
          <p:cNvSpPr txBox="1"/>
          <p:nvPr/>
        </p:nvSpPr>
        <p:spPr>
          <a:xfrm>
            <a:off x="822960" y="510122"/>
            <a:ext cx="2875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User Info</a:t>
            </a:r>
          </a:p>
        </p:txBody>
      </p:sp>
    </p:spTree>
    <p:extLst>
      <p:ext uri="{BB962C8B-B14F-4D97-AF65-F5344CB8AC3E}">
        <p14:creationId xmlns:p14="http://schemas.microsoft.com/office/powerpoint/2010/main" val="955614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20"/>
    </mc:Choice>
    <mc:Fallback>
      <p:transition spd="slow" advTm="9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7456369F-0F04-BBF1-F040-1919FCF87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366" y="1289713"/>
            <a:ext cx="1894343" cy="4073857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606D106-CC95-DA49-6058-36A262F5C687}"/>
              </a:ext>
            </a:extLst>
          </p:cNvPr>
          <p:cNvCxnSpPr>
            <a:cxnSpLocks/>
          </p:cNvCxnSpPr>
          <p:nvPr/>
        </p:nvCxnSpPr>
        <p:spPr>
          <a:xfrm flipH="1">
            <a:off x="7501095" y="1371600"/>
            <a:ext cx="522514" cy="28135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6B0330-AC49-89F8-0678-07C83C408402}"/>
              </a:ext>
            </a:extLst>
          </p:cNvPr>
          <p:cNvCxnSpPr>
            <a:cxnSpLocks/>
          </p:cNvCxnSpPr>
          <p:nvPr/>
        </p:nvCxnSpPr>
        <p:spPr>
          <a:xfrm flipH="1" flipV="1">
            <a:off x="7239838" y="5086141"/>
            <a:ext cx="617973" cy="35931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6BE9A3-EC8F-4501-3330-E1AB16780A4A}"/>
              </a:ext>
            </a:extLst>
          </p:cNvPr>
          <p:cNvCxnSpPr>
            <a:cxnSpLocks/>
          </p:cNvCxnSpPr>
          <p:nvPr/>
        </p:nvCxnSpPr>
        <p:spPr>
          <a:xfrm flipV="1">
            <a:off x="5777987" y="5151399"/>
            <a:ext cx="318013" cy="58811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" name="slide6">
            <a:hlinkClick r:id="" action="ppaction://media"/>
            <a:extLst>
              <a:ext uri="{FF2B5EF4-FFF2-40B4-BE49-F238E27FC236}">
                <a16:creationId xmlns:a16="http://schemas.microsoft.com/office/drawing/2014/main" id="{48C413CA-36C7-9581-4AB9-719F45B975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E89727-0FFB-FC22-DD82-01D8F5EE4225}"/>
              </a:ext>
            </a:extLst>
          </p:cNvPr>
          <p:cNvSpPr txBox="1"/>
          <p:nvPr/>
        </p:nvSpPr>
        <p:spPr>
          <a:xfrm>
            <a:off x="822960" y="510122"/>
            <a:ext cx="28752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Home Screen</a:t>
            </a:r>
          </a:p>
        </p:txBody>
      </p:sp>
    </p:spTree>
    <p:extLst>
      <p:ext uri="{BB962C8B-B14F-4D97-AF65-F5344CB8AC3E}">
        <p14:creationId xmlns:p14="http://schemas.microsoft.com/office/powerpoint/2010/main" val="483619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14"/>
    </mc:Choice>
    <mc:Fallback>
      <p:transition spd="slow" advTm="26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578CF18C-8FF8-732C-9566-03D4DF6DF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274" y="1289713"/>
            <a:ext cx="1904527" cy="4073857"/>
          </a:xfrm>
          <a:prstGeom prst="rect">
            <a:avLst/>
          </a:prstGeom>
        </p:spPr>
      </p:pic>
      <p:pic>
        <p:nvPicPr>
          <p:cNvPr id="2" name="slide7">
            <a:hlinkClick r:id="" action="ppaction://media"/>
            <a:extLst>
              <a:ext uri="{FF2B5EF4-FFF2-40B4-BE49-F238E27FC236}">
                <a16:creationId xmlns:a16="http://schemas.microsoft.com/office/drawing/2014/main" id="{13E06873-690A-4B5A-1FB4-7ACA68C034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26271A-23C6-DD75-E2A5-8E0D7685F666}"/>
              </a:ext>
            </a:extLst>
          </p:cNvPr>
          <p:cNvSpPr txBox="1"/>
          <p:nvPr/>
        </p:nvSpPr>
        <p:spPr>
          <a:xfrm>
            <a:off x="822960" y="510122"/>
            <a:ext cx="28752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Book Club Entry</a:t>
            </a:r>
          </a:p>
        </p:txBody>
      </p:sp>
    </p:spTree>
    <p:extLst>
      <p:ext uri="{BB962C8B-B14F-4D97-AF65-F5344CB8AC3E}">
        <p14:creationId xmlns:p14="http://schemas.microsoft.com/office/powerpoint/2010/main" val="3219224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44"/>
    </mc:Choice>
    <mc:Fallback>
      <p:transition spd="slow" advTm="26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23180C18-C732-B86E-F6BC-9CC572D95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35" y="1289713"/>
            <a:ext cx="1986005" cy="4073857"/>
          </a:xfrm>
          <a:prstGeom prst="rect">
            <a:avLst/>
          </a:prstGeom>
        </p:spPr>
      </p:pic>
      <p:pic>
        <p:nvPicPr>
          <p:cNvPr id="2" name="slide8">
            <a:hlinkClick r:id="" action="ppaction://media"/>
            <a:extLst>
              <a:ext uri="{FF2B5EF4-FFF2-40B4-BE49-F238E27FC236}">
                <a16:creationId xmlns:a16="http://schemas.microsoft.com/office/drawing/2014/main" id="{3885A9BE-87E9-B27A-6BC3-0D8D91CE09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354DEA-BD3F-D9F1-A019-B2F6A1B42A13}"/>
              </a:ext>
            </a:extLst>
          </p:cNvPr>
          <p:cNvSpPr txBox="1"/>
          <p:nvPr/>
        </p:nvSpPr>
        <p:spPr>
          <a:xfrm>
            <a:off x="822960" y="510122"/>
            <a:ext cx="28752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Book Club Entry</a:t>
            </a:r>
          </a:p>
        </p:txBody>
      </p:sp>
    </p:spTree>
    <p:extLst>
      <p:ext uri="{BB962C8B-B14F-4D97-AF65-F5344CB8AC3E}">
        <p14:creationId xmlns:p14="http://schemas.microsoft.com/office/powerpoint/2010/main" val="2394687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94"/>
    </mc:Choice>
    <mc:Fallback>
      <p:transition spd="slow" advTm="16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2E25064-C129-99C9-55E5-870D28D580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38" y="1632717"/>
            <a:ext cx="5791199" cy="3387849"/>
          </a:xfrm>
          <a:prstGeom prst="rect">
            <a:avLst/>
          </a:prstGeom>
        </p:spPr>
      </p:pic>
      <p:pic>
        <p:nvPicPr>
          <p:cNvPr id="3" name="slide9">
            <a:hlinkClick r:id="" action="ppaction://media"/>
            <a:extLst>
              <a:ext uri="{FF2B5EF4-FFF2-40B4-BE49-F238E27FC236}">
                <a16:creationId xmlns:a16="http://schemas.microsoft.com/office/drawing/2014/main" id="{1D29192D-20F3-3BA3-1369-121D5C461F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5EF50E-EE27-D2AA-6574-AA6CFE5B9256}"/>
              </a:ext>
            </a:extLst>
          </p:cNvPr>
          <p:cNvSpPr txBox="1"/>
          <p:nvPr/>
        </p:nvSpPr>
        <p:spPr>
          <a:xfrm>
            <a:off x="822960" y="510122"/>
            <a:ext cx="28752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Saved Meeting Info</a:t>
            </a:r>
          </a:p>
        </p:txBody>
      </p:sp>
    </p:spTree>
    <p:extLst>
      <p:ext uri="{BB962C8B-B14F-4D97-AF65-F5344CB8AC3E}">
        <p14:creationId xmlns:p14="http://schemas.microsoft.com/office/powerpoint/2010/main" val="1545573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02"/>
    </mc:Choice>
    <mc:Fallback>
      <p:transition spd="slow" advTm="11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127</Words>
  <Application>Microsoft Office PowerPoint</Application>
  <PresentationFormat>Widescreen</PresentationFormat>
  <Paragraphs>47</Paragraphs>
  <Slides>17</Slides>
  <Notes>17</Notes>
  <HiddenSlides>0</HiddenSlides>
  <MMClips>16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Meiryo</vt:lpstr>
      <vt:lpstr>ADLaM Display</vt:lpstr>
      <vt:lpstr>Aptos</vt:lpstr>
      <vt:lpstr>Aptos Display</vt:lpstr>
      <vt:lpstr>Arial</vt:lpstr>
      <vt:lpstr>Office Theme</vt:lpstr>
      <vt:lpstr>Book Club Organizer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Club Organizer</dc:title>
  <dc:creator>Elif Dede Yildirim</dc:creator>
  <cp:lastModifiedBy>Dede Yildirim, Elif (NIH/OD) [C]</cp:lastModifiedBy>
  <cp:revision>3</cp:revision>
  <dcterms:created xsi:type="dcterms:W3CDTF">2024-04-29T05:21:29Z</dcterms:created>
  <dcterms:modified xsi:type="dcterms:W3CDTF">2024-04-29T07:19:52Z</dcterms:modified>
</cp:coreProperties>
</file>